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19" r:id="rId2"/>
    <p:sldId id="320" r:id="rId3"/>
    <p:sldId id="321" r:id="rId4"/>
    <p:sldId id="322" r:id="rId5"/>
    <p:sldId id="323" r:id="rId6"/>
    <p:sldId id="325" r:id="rId7"/>
    <p:sldId id="326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34" autoAdjust="0"/>
  </p:normalViewPr>
  <p:slideViewPr>
    <p:cSldViewPr>
      <p:cViewPr varScale="1">
        <p:scale>
          <a:sx n="62" d="100"/>
          <a:sy n="62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A7743-B719-4A41-8431-D293C6DD94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977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F42A44-E339-4070-8C35-E5CDC55633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5184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01045D-90B9-4073-94B0-C3D82EF440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8315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ABE49D-A71F-4239-9C4C-4DB64476AD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0809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39DD09-B461-403F-98B3-4D13ABDFE0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556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62C8C-3144-4C53-A90F-741B942BE0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680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3FFFDE-0381-46ED-8069-54C23B95AB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402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4960B4-F999-4340-A97B-DB47F07EB5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496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095E47-A779-4234-A1C6-7D37627226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4530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252E04-14BE-4456-A6E6-E8E4CAD3276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581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1B8E59-F598-4046-9BE1-EA2BB8F3E4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463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226BA710-95CC-4B52-93D2-5AEEF41EFB5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630237" y="1574373"/>
            <a:ext cx="788352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49263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ru-RU" altLang="ru-RU" sz="2000" b="1" dirty="0"/>
              <a:t>№8</a:t>
            </a:r>
            <a:r>
              <a:rPr lang="kk-KZ" altLang="ru-RU" sz="2000" b="1" dirty="0"/>
              <a:t>-дәріс</a:t>
            </a:r>
            <a:r>
              <a:rPr lang="ru-RU" altLang="ru-RU" sz="2000" b="1" dirty="0"/>
              <a:t>.</a:t>
            </a:r>
            <a:r>
              <a:rPr lang="kk-KZ" altLang="ru-RU" sz="2000" b="1" dirty="0"/>
              <a:t> Автомобиль жолдарын күтіп ұстауға арналған машиналар. Негізгі п</a:t>
            </a:r>
            <a:r>
              <a:rPr lang="ru-RU" altLang="ru-RU" sz="2000" b="1" dirty="0" err="1"/>
              <a:t>араметр</a:t>
            </a:r>
            <a:r>
              <a:rPr lang="kk-KZ" altLang="ru-RU" sz="2000" b="1" dirty="0"/>
              <a:t>лерді есептеу. Жұмыстарды жүргізу т</a:t>
            </a:r>
            <a:r>
              <a:rPr lang="ru-RU" altLang="ru-RU" sz="2000" b="1" dirty="0" err="1"/>
              <a:t>ехнология</a:t>
            </a:r>
            <a:r>
              <a:rPr lang="kk-KZ" altLang="ru-RU" sz="2000" b="1" dirty="0"/>
              <a:t>сы</a:t>
            </a:r>
            <a:r>
              <a:rPr lang="ru-RU" altLang="ru-RU" sz="2000" b="1" dirty="0"/>
              <a:t>. </a:t>
            </a:r>
            <a:endParaRPr lang="en-US" altLang="ru-RU" sz="2000" b="1" dirty="0"/>
          </a:p>
          <a:p>
            <a:pPr algn="just" eaLnBrk="1" hangingPunct="1"/>
            <a:r>
              <a:rPr lang="ru-RU" altLang="ru-RU" sz="2000" b="1" dirty="0"/>
              <a:t>          </a:t>
            </a:r>
            <a:endParaRPr lang="ru-RU" altLang="ru-RU" sz="2000" dirty="0"/>
          </a:p>
          <a:p>
            <a:pPr algn="just" eaLnBrk="1" hangingPunct="1"/>
            <a:r>
              <a:rPr lang="ru-RU" altLang="ru-RU" sz="2000" dirty="0"/>
              <a:t>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755650" y="765175"/>
            <a:ext cx="8029575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ru-RU" altLang="ru-RU" sz="2000"/>
              <a:t>Жол төсемдерін</a:t>
            </a:r>
            <a:r>
              <a:rPr lang="kk-KZ" altLang="ru-RU" sz="2000"/>
              <a:t>е</a:t>
            </a:r>
            <a:r>
              <a:rPr lang="ru-RU" altLang="ru-RU" sz="2000"/>
              <a:t> белгі</a:t>
            </a:r>
            <a:r>
              <a:rPr lang="kk-KZ" altLang="ru-RU" sz="2000"/>
              <a:t> сал</a:t>
            </a:r>
            <a:r>
              <a:rPr lang="ru-RU" altLang="ru-RU" sz="2000"/>
              <a:t>уға арналған машина.</a:t>
            </a:r>
            <a:r>
              <a:rPr lang="kk-KZ" altLang="ru-RU" sz="2000"/>
              <a:t> Жол төсемдеріндегі сызықтарды және бөлу жолақтарын арнайы таңбалау машиналарымен салады, олар жол жағдайын, жол белгілері мен ғимараттарын бояу үшін  пайдаланылған.</a:t>
            </a:r>
            <a:endParaRPr lang="ru-RU" altLang="ru-RU" sz="2000"/>
          </a:p>
          <a:p>
            <a:pPr algn="just" eaLnBrk="1" hangingPunct="1"/>
            <a:r>
              <a:rPr lang="kk-KZ" altLang="ru-RU" sz="2000"/>
              <a:t>Таңбалау машиналарын тозаңдату тәсіліне, бояу материалының типіне және қолданылатын шассидің типіне қарай бөлінеді.</a:t>
            </a:r>
            <a:endParaRPr lang="ru-RU" altLang="ru-RU" sz="2000"/>
          </a:p>
          <a:p>
            <a:pPr algn="just" eaLnBrk="1" hangingPunct="1"/>
            <a:r>
              <a:rPr lang="kk-KZ" altLang="ru-RU" sz="2000"/>
              <a:t>Жол төсемдерін белгілеу кезінде аса кең таралған лак-бояу және термопластикалық материалдарды компрессорсыз, пневматикалық, кинетика-лық және гравитациялық тәсілдермен салады. Жол төсемдерінің белгісінің жанында қолдану термопластикалары сызықтардың тұрақты тоздырғышын (бояумен салыстырғанда) үлкейтеді. Бояумен белгілеуді жылына үш ретке дейін жаңартады, ал жылу пластигімен екі-үш жыл пайдаланудан кейін.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539750" y="404813"/>
            <a:ext cx="82804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kk-KZ" altLang="ru-RU" sz="2000"/>
              <a:t>Әдетте  таңбалау машиналары:  жетегі базалық шасси қозғалтқышынан немесе қосымша автономдық қозғалтқыштан жүзеге асырылатын компрес-сормен, ресивермен, бояу және еріткішке арналған бактармен, құбырлармен, май су бөлгіштермен, үрлеу соплосымен, бояу тозаңдатқыштармен, бояу құрылғыларымен және сызықтар жабынына салынатын үзіктілікті қамтама-сыз ететін автоматика жүйесімен жабдықталған. Машина қозғалған кезде   сызықтар сызық бейіні енінің тегістігін қамтамасыз ететін, бояу құрылғысы арқылы бояу тозаңдатқыштың  көмегімен төсемге салынады, ал «стоп» типті  жазулар, стрелкалар – сәйкес үлгілер арқылы тасымалды бояу тозаңдат-қышпен.ДЭ-18А таңбалау машинасы  ГАЗ-53A автомобилі шассиінің базасында орындалған және У-43102 компрессорларынан, бояуға арналған екі бактан, олардың біреуі – негізгі, ал екіншісі - қосымша; еріткішке арналған бактан; 4 ресиверлерден; жұмыс органынан; көру құрылғысынан; ДЭ-3А машинасы-ның сондай блогымен теңестірілген программалық  блоктан және қосымша жабдықтан тұрады (1-сурет).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92150"/>
            <a:ext cx="76327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900113" y="3933825"/>
            <a:ext cx="7297737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/>
              <a:t>1 — </a:t>
            </a:r>
            <a:r>
              <a:rPr lang="kk-KZ" altLang="ru-RU"/>
              <a:t>көру құрылғысы</a:t>
            </a:r>
            <a:r>
              <a:rPr lang="ru-RU" altLang="ru-RU"/>
              <a:t>; 2</a:t>
            </a:r>
            <a:r>
              <a:rPr lang="kk-KZ" altLang="ru-RU"/>
              <a:t> </a:t>
            </a:r>
            <a:r>
              <a:rPr lang="ru-RU" altLang="ru-RU"/>
              <a:t>—</a:t>
            </a:r>
            <a:r>
              <a:rPr lang="kk-KZ" altLang="ru-RU"/>
              <a:t> </a:t>
            </a:r>
            <a:r>
              <a:rPr lang="ru-RU" altLang="ru-RU"/>
              <a:t>баз</a:t>
            </a:r>
            <a:r>
              <a:rPr lang="kk-KZ" altLang="ru-RU"/>
              <a:t>алық</a:t>
            </a:r>
            <a:r>
              <a:rPr lang="ru-RU" altLang="ru-RU"/>
              <a:t> шасси; </a:t>
            </a:r>
            <a:r>
              <a:rPr lang="ru-RU" altLang="ru-RU" i="1"/>
              <a:t>3</a:t>
            </a:r>
            <a:r>
              <a:rPr lang="kk-KZ" altLang="ru-RU" i="1"/>
              <a:t> </a:t>
            </a:r>
            <a:r>
              <a:rPr lang="ru-RU" altLang="ru-RU"/>
              <a:t>—</a:t>
            </a:r>
            <a:r>
              <a:rPr lang="kk-KZ" altLang="ru-RU"/>
              <a:t> </a:t>
            </a:r>
            <a:r>
              <a:rPr lang="ru-RU" altLang="ru-RU"/>
              <a:t>компрессор</a:t>
            </a:r>
            <a:r>
              <a:rPr lang="kk-KZ" altLang="ru-RU"/>
              <a:t>лар жетегі</a:t>
            </a:r>
            <a:r>
              <a:rPr lang="ru-RU" altLang="ru-RU"/>
              <a:t>; </a:t>
            </a:r>
            <a:r>
              <a:rPr lang="ru-RU" altLang="ru-RU" i="1"/>
              <a:t>4 </a:t>
            </a:r>
            <a:r>
              <a:rPr lang="ru-RU" altLang="ru-RU"/>
              <a:t>— трансмиссия; 5 —</a:t>
            </a:r>
            <a:r>
              <a:rPr lang="kk-KZ" altLang="ru-RU"/>
              <a:t> бояуға арналған негізгі</a:t>
            </a:r>
            <a:r>
              <a:rPr lang="ru-RU" altLang="ru-RU"/>
              <a:t> бак; </a:t>
            </a:r>
            <a:r>
              <a:rPr lang="ru-RU" altLang="ru-RU" i="1"/>
              <a:t>6</a:t>
            </a:r>
            <a:r>
              <a:rPr lang="kk-KZ" altLang="ru-RU" i="1"/>
              <a:t> </a:t>
            </a:r>
            <a:r>
              <a:rPr lang="ru-RU" altLang="ru-RU"/>
              <a:t>—</a:t>
            </a:r>
            <a:r>
              <a:rPr lang="kk-KZ" altLang="ru-RU"/>
              <a:t> басқару </a:t>
            </a:r>
            <a:r>
              <a:rPr lang="ru-RU" altLang="ru-RU"/>
              <a:t>пульт</a:t>
            </a:r>
            <a:r>
              <a:rPr lang="kk-KZ" altLang="ru-RU"/>
              <a:t>і</a:t>
            </a:r>
            <a:r>
              <a:rPr lang="ru-RU" altLang="ru-RU"/>
              <a:t>; 7—платформа; </a:t>
            </a:r>
            <a:r>
              <a:rPr lang="ru-RU" altLang="ru-RU" i="1"/>
              <a:t>8</a:t>
            </a:r>
            <a:r>
              <a:rPr lang="kk-KZ" altLang="ru-RU" i="1"/>
              <a:t> </a:t>
            </a:r>
            <a:r>
              <a:rPr lang="ru-RU" altLang="ru-RU" i="1"/>
              <a:t>– </a:t>
            </a:r>
            <a:r>
              <a:rPr lang="ru-RU" altLang="ru-RU"/>
              <a:t>электр</a:t>
            </a:r>
            <a:r>
              <a:rPr lang="kk-KZ" altLang="ru-RU"/>
              <a:t> жа</a:t>
            </a:r>
            <a:r>
              <a:rPr lang="ru-RU" altLang="ru-RU"/>
              <a:t>б</a:t>
            </a:r>
            <a:r>
              <a:rPr lang="kk-KZ" altLang="ru-RU"/>
              <a:t>дықтары</a:t>
            </a:r>
            <a:r>
              <a:rPr lang="ru-RU" altLang="ru-RU"/>
              <a:t>,  </a:t>
            </a:r>
            <a:r>
              <a:rPr lang="ru-RU" altLang="ru-RU" i="1"/>
              <a:t>9</a:t>
            </a:r>
            <a:r>
              <a:rPr lang="kk-KZ" altLang="ru-RU" i="1"/>
              <a:t> </a:t>
            </a:r>
            <a:r>
              <a:rPr lang="ru-RU" altLang="ru-RU"/>
              <a:t>—</a:t>
            </a:r>
            <a:r>
              <a:rPr lang="kk-KZ" altLang="ru-RU"/>
              <a:t> жұмыс</a:t>
            </a:r>
            <a:r>
              <a:rPr lang="ru-RU" altLang="ru-RU"/>
              <a:t> орган</a:t>
            </a:r>
            <a:r>
              <a:rPr lang="kk-KZ" altLang="ru-RU"/>
              <a:t>ы</a:t>
            </a:r>
            <a:r>
              <a:rPr lang="ru-RU" altLang="ru-RU"/>
              <a:t>; </a:t>
            </a:r>
            <a:r>
              <a:rPr lang="ru-RU" altLang="ru-RU" i="1"/>
              <a:t>10</a:t>
            </a:r>
            <a:r>
              <a:rPr lang="kk-KZ" altLang="ru-RU" i="1"/>
              <a:t> </a:t>
            </a:r>
            <a:r>
              <a:rPr lang="ru-RU" altLang="ru-RU"/>
              <a:t>—</a:t>
            </a:r>
            <a:r>
              <a:rPr lang="kk-KZ" altLang="ru-RU"/>
              <a:t> үзік сызықтар салған кезде   пайдаланышлатын қадамды өзгертудің </a:t>
            </a:r>
            <a:r>
              <a:rPr lang="ru-RU" altLang="ru-RU"/>
              <a:t>механи</a:t>
            </a:r>
            <a:r>
              <a:rPr lang="kk-KZ" altLang="ru-RU"/>
              <a:t>калық қорабының орнына </a:t>
            </a:r>
            <a:r>
              <a:rPr lang="ru-RU" altLang="ru-RU"/>
              <a:t>автоматик</a:t>
            </a:r>
            <a:r>
              <a:rPr lang="kk-KZ" altLang="ru-RU"/>
              <a:t>а жүйесінің </a:t>
            </a:r>
            <a:r>
              <a:rPr lang="ru-RU" altLang="ru-RU"/>
              <a:t>электрон</a:t>
            </a:r>
            <a:r>
              <a:rPr lang="kk-KZ" altLang="ru-RU"/>
              <a:t>дық</a:t>
            </a:r>
            <a:r>
              <a:rPr lang="ru-RU" altLang="ru-RU"/>
              <a:t> бло</a:t>
            </a:r>
            <a:r>
              <a:rPr lang="kk-KZ" altLang="ru-RU"/>
              <a:t>гының еріткішіне арналған ба</a:t>
            </a:r>
            <a:r>
              <a:rPr lang="ru-RU" altLang="ru-RU"/>
              <a:t>к</a:t>
            </a:r>
          </a:p>
          <a:p>
            <a:pPr algn="ctr" eaLnBrk="1" hangingPunct="1"/>
            <a:r>
              <a:rPr lang="ru-RU" altLang="ru-RU"/>
              <a:t>1</a:t>
            </a:r>
            <a:r>
              <a:rPr lang="kk-KZ" altLang="ru-RU"/>
              <a:t>-сурет</a:t>
            </a:r>
            <a:r>
              <a:rPr lang="ru-RU" altLang="ru-RU"/>
              <a:t> -  ДЭ-18А </a:t>
            </a:r>
            <a:r>
              <a:rPr lang="kk-KZ" altLang="ru-RU"/>
              <a:t>м</a:t>
            </a:r>
            <a:r>
              <a:rPr lang="ru-RU" altLang="ru-RU"/>
              <a:t>арк</a:t>
            </a:r>
            <a:r>
              <a:rPr lang="kk-KZ" altLang="ru-RU"/>
              <a:t>алы</a:t>
            </a:r>
            <a:r>
              <a:rPr lang="ru-RU" altLang="ru-RU"/>
              <a:t> машина</a:t>
            </a:r>
            <a:r>
              <a:rPr lang="kk-KZ" altLang="ru-RU"/>
              <a:t>сы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827088" y="836613"/>
            <a:ext cx="7705725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ru-RU" altLang="ru-RU"/>
              <a:t>        </a:t>
            </a:r>
            <a:r>
              <a:rPr lang="kk-KZ" altLang="ru-RU" sz="2000"/>
              <a:t>Оның жұмыс</a:t>
            </a:r>
            <a:r>
              <a:rPr lang="ru-RU" altLang="ru-RU" sz="2000"/>
              <a:t> орган</a:t>
            </a:r>
            <a:r>
              <a:rPr lang="kk-KZ" altLang="ru-RU" sz="2000"/>
              <a:t>ы </a:t>
            </a:r>
            <a:r>
              <a:rPr lang="ru-RU" altLang="ru-RU" sz="2000"/>
              <a:t>машин</a:t>
            </a:r>
            <a:r>
              <a:rPr lang="kk-KZ" altLang="ru-RU" sz="2000"/>
              <a:t>ан</a:t>
            </a:r>
            <a:r>
              <a:rPr lang="ru-RU" altLang="ru-RU" sz="2000"/>
              <a:t>ы</a:t>
            </a:r>
            <a:r>
              <a:rPr lang="kk-KZ" altLang="ru-RU" sz="2000"/>
              <a:t>ң артындағы көтергіш </a:t>
            </a:r>
            <a:r>
              <a:rPr lang="ru-RU" altLang="ru-RU" sz="2000"/>
              <a:t>рам</a:t>
            </a:r>
            <a:r>
              <a:rPr lang="kk-KZ" altLang="ru-RU" sz="2000"/>
              <a:t>аға жинақталған жән</a:t>
            </a:r>
            <a:r>
              <a:rPr lang="ru-RU" altLang="ru-RU" sz="2000"/>
              <a:t>е</a:t>
            </a:r>
            <a:r>
              <a:rPr lang="kk-KZ" altLang="ru-RU" sz="2000"/>
              <a:t> </a:t>
            </a:r>
            <a:r>
              <a:rPr lang="ru-RU" altLang="ru-RU" sz="2000"/>
              <a:t>машин</a:t>
            </a:r>
            <a:r>
              <a:rPr lang="kk-KZ" altLang="ru-RU" sz="2000"/>
              <a:t>а</a:t>
            </a:r>
            <a:r>
              <a:rPr lang="ru-RU" altLang="ru-RU" sz="2000"/>
              <a:t> габарит</a:t>
            </a:r>
            <a:r>
              <a:rPr lang="kk-KZ" altLang="ru-RU" sz="2000"/>
              <a:t>інен солға және оңға қарай бағ</a:t>
            </a:r>
            <a:r>
              <a:rPr lang="ru-RU" altLang="ru-RU" sz="2000"/>
              <a:t>ы</a:t>
            </a:r>
            <a:r>
              <a:rPr lang="kk-KZ" altLang="ru-RU" sz="2000"/>
              <a:t>ттаушы бойынша жылжи алады</a:t>
            </a:r>
            <a:r>
              <a:rPr lang="ru-RU" altLang="ru-RU" sz="2000"/>
              <a:t>; о</a:t>
            </a:r>
            <a:r>
              <a:rPr lang="kk-KZ" altLang="ru-RU" sz="2000"/>
              <a:t>ның негізгі бөліктері </a:t>
            </a:r>
            <a:r>
              <a:rPr lang="ru-RU" altLang="ru-RU" sz="2000"/>
              <a:t>-</a:t>
            </a:r>
            <a:r>
              <a:rPr lang="kk-KZ" altLang="ru-RU" sz="2000"/>
              <a:t> үш</a:t>
            </a:r>
            <a:r>
              <a:rPr lang="ru-RU" altLang="ru-RU" sz="2000"/>
              <a:t> форсунк</a:t>
            </a:r>
            <a:r>
              <a:rPr lang="kk-KZ" altLang="ru-RU" sz="2000"/>
              <a:t>а</a:t>
            </a:r>
            <a:r>
              <a:rPr lang="ru-RU" altLang="ru-RU" sz="2000"/>
              <a:t>, </a:t>
            </a:r>
            <a:r>
              <a:rPr lang="kk-KZ" altLang="ru-RU" sz="2000"/>
              <a:t>шектеу дискісінің үш жұбы</a:t>
            </a:r>
            <a:r>
              <a:rPr lang="ru-RU" altLang="ru-RU" sz="2000"/>
              <a:t>, </a:t>
            </a:r>
            <a:r>
              <a:rPr lang="kk-KZ" altLang="ru-RU" sz="2000"/>
              <a:t>бояу жинақтары</a:t>
            </a:r>
            <a:r>
              <a:rPr lang="ru-RU" altLang="ru-RU" sz="2000"/>
              <a:t>, пневмоцилиндр, </a:t>
            </a:r>
            <a:r>
              <a:rPr lang="kk-KZ" altLang="ru-RU" sz="2000"/>
              <a:t>екі тіреу доңғалағы</a:t>
            </a:r>
            <a:r>
              <a:rPr lang="ru-RU" altLang="ru-RU" sz="2000"/>
              <a:t>, каретка </a:t>
            </a:r>
            <a:r>
              <a:rPr lang="kk-KZ" altLang="ru-RU" sz="2000"/>
              <a:t>және аспа жүйесі</a:t>
            </a:r>
            <a:r>
              <a:rPr lang="ru-RU" altLang="ru-RU" sz="2000"/>
              <a:t>. </a:t>
            </a:r>
            <a:r>
              <a:rPr lang="kk-KZ" altLang="ru-RU" sz="2000"/>
              <a:t>Қала көшелері мен жолдардың жүрі бөлігіндегі  қауіпсіздік  сызығын </a:t>
            </a:r>
            <a:r>
              <a:rPr lang="ru-RU" altLang="ru-RU" sz="2000"/>
              <a:t>механи</a:t>
            </a:r>
            <a:r>
              <a:rPr lang="kk-KZ" altLang="ru-RU" sz="2000"/>
              <a:t>каландырылған салуға арналған </a:t>
            </a:r>
            <a:r>
              <a:rPr lang="ru-RU" altLang="ru-RU" sz="2000"/>
              <a:t>ЭД-40</a:t>
            </a:r>
            <a:r>
              <a:rPr lang="kk-KZ" altLang="ru-RU" sz="2000"/>
              <a:t> таңбалау</a:t>
            </a:r>
            <a:r>
              <a:rPr lang="ru-RU" altLang="ru-RU" sz="2000"/>
              <a:t> машина</a:t>
            </a:r>
            <a:r>
              <a:rPr lang="kk-KZ" altLang="ru-RU" sz="2000"/>
              <a:t>сы </a:t>
            </a:r>
            <a:r>
              <a:rPr lang="ru-RU" altLang="ru-RU" sz="2000"/>
              <a:t>УАЗ-452Д баз</a:t>
            </a:r>
            <a:r>
              <a:rPr lang="kk-KZ" altLang="ru-RU" sz="2000"/>
              <a:t>асында орындалған</a:t>
            </a:r>
            <a:r>
              <a:rPr lang="ru-RU" altLang="ru-RU" sz="2000"/>
              <a:t>. </a:t>
            </a:r>
            <a:r>
              <a:rPr lang="kk-KZ" altLang="ru-RU" sz="2000"/>
              <a:t>Жұмыс жабдықтары жұмыс</a:t>
            </a:r>
            <a:r>
              <a:rPr lang="ru-RU" altLang="ru-RU" sz="2000"/>
              <a:t> орган</a:t>
            </a:r>
            <a:r>
              <a:rPr lang="kk-KZ" altLang="ru-RU" sz="2000"/>
              <a:t>ын</a:t>
            </a:r>
            <a:r>
              <a:rPr lang="ru-RU" altLang="ru-RU" sz="2000"/>
              <a:t>а</a:t>
            </a:r>
            <a:r>
              <a:rPr lang="kk-KZ" altLang="ru-RU" sz="2000"/>
              <a:t>н</a:t>
            </a:r>
            <a:r>
              <a:rPr lang="ru-RU" altLang="ru-RU" sz="2000"/>
              <a:t>, </a:t>
            </a:r>
            <a:r>
              <a:rPr lang="kk-KZ" altLang="ru-RU" sz="2000"/>
              <a:t>бояу бар екі </a:t>
            </a:r>
            <a:r>
              <a:rPr lang="ru-RU" altLang="ru-RU" sz="2000"/>
              <a:t>бак</a:t>
            </a:r>
            <a:r>
              <a:rPr lang="kk-KZ" altLang="ru-RU" sz="2000"/>
              <a:t>тан</a:t>
            </a:r>
            <a:r>
              <a:rPr lang="ru-RU" altLang="ru-RU" sz="2000"/>
              <a:t>, </a:t>
            </a:r>
            <a:r>
              <a:rPr lang="kk-KZ" altLang="ru-RU" sz="2000"/>
              <a:t>басқару </a:t>
            </a:r>
            <a:r>
              <a:rPr lang="ru-RU" altLang="ru-RU" sz="2000"/>
              <a:t>пульт</a:t>
            </a:r>
            <a:r>
              <a:rPr lang="kk-KZ" altLang="ru-RU" sz="2000"/>
              <a:t>інен</a:t>
            </a:r>
            <a:r>
              <a:rPr lang="ru-RU" altLang="ru-RU" sz="2000"/>
              <a:t>, </a:t>
            </a:r>
            <a:r>
              <a:rPr lang="kk-KZ" altLang="ru-RU" sz="2000"/>
              <a:t>жұмыс </a:t>
            </a:r>
            <a:r>
              <a:rPr lang="ru-RU" altLang="ru-RU" sz="2000"/>
              <a:t>процес</a:t>
            </a:r>
            <a:r>
              <a:rPr lang="kk-KZ" altLang="ru-RU" sz="2000"/>
              <a:t>інде </a:t>
            </a:r>
            <a:r>
              <a:rPr lang="ru-RU" altLang="ru-RU" sz="2000"/>
              <a:t>машин</a:t>
            </a:r>
            <a:r>
              <a:rPr lang="kk-KZ" altLang="ru-RU" sz="2000"/>
              <a:t>ан</a:t>
            </a:r>
            <a:r>
              <a:rPr lang="ru-RU" altLang="ru-RU" sz="2000"/>
              <a:t>ы</a:t>
            </a:r>
            <a:r>
              <a:rPr lang="kk-KZ" altLang="ru-RU" sz="2000"/>
              <a:t> бағдарлауға арналған  көздеуіштен</a:t>
            </a:r>
            <a:r>
              <a:rPr lang="ru-RU" altLang="ru-RU" sz="2000"/>
              <a:t>: </a:t>
            </a:r>
            <a:r>
              <a:rPr lang="kk-KZ" altLang="ru-RU" sz="2000"/>
              <a:t>қоршау тіреулерінен және қосымша жабдықтан тұрады</a:t>
            </a:r>
            <a:r>
              <a:rPr lang="ru-RU" altLang="ru-RU" sz="200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765175"/>
            <a:ext cx="7705725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395288" y="5167313"/>
            <a:ext cx="82804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/>
              <a:t>1</a:t>
            </a:r>
            <a:r>
              <a:rPr lang="ru-RU" altLang="ru-RU" i="1"/>
              <a:t> </a:t>
            </a:r>
            <a:r>
              <a:rPr lang="ru-RU" altLang="ru-RU"/>
              <a:t>— баз</a:t>
            </a:r>
            <a:r>
              <a:rPr lang="kk-KZ" altLang="ru-RU"/>
              <a:t>алық </a:t>
            </a:r>
            <a:r>
              <a:rPr lang="ru-RU" altLang="ru-RU"/>
              <a:t>шасси; 2</a:t>
            </a:r>
            <a:r>
              <a:rPr lang="ru-RU" altLang="ru-RU" i="1"/>
              <a:t> </a:t>
            </a:r>
            <a:r>
              <a:rPr lang="ru-RU" altLang="ru-RU"/>
              <a:t>— </a:t>
            </a:r>
            <a:r>
              <a:rPr lang="kk-KZ" altLang="ru-RU"/>
              <a:t>қоршау</a:t>
            </a:r>
            <a:r>
              <a:rPr lang="ru-RU" altLang="ru-RU"/>
              <a:t>; 3</a:t>
            </a:r>
            <a:r>
              <a:rPr lang="kk-KZ" altLang="ru-RU"/>
              <a:t> </a:t>
            </a:r>
            <a:r>
              <a:rPr lang="ru-RU" altLang="ru-RU"/>
              <a:t>—</a:t>
            </a:r>
            <a:r>
              <a:rPr lang="kk-KZ" altLang="ru-RU"/>
              <a:t> шығаратын бояу тозаңдатқыш</a:t>
            </a:r>
            <a:r>
              <a:rPr lang="ru-RU" altLang="ru-RU"/>
              <a:t>; 4</a:t>
            </a:r>
            <a:r>
              <a:rPr lang="ru-RU" altLang="ru-RU" i="1"/>
              <a:t>-</a:t>
            </a:r>
            <a:r>
              <a:rPr lang="ru-RU" altLang="ru-RU"/>
              <a:t>тент;</a:t>
            </a:r>
            <a:r>
              <a:rPr lang="ru-RU" altLang="ru-RU" i="1"/>
              <a:t> </a:t>
            </a:r>
            <a:r>
              <a:rPr lang="ru-RU" altLang="ru-RU"/>
              <a:t>5</a:t>
            </a:r>
            <a:r>
              <a:rPr lang="kk-KZ" altLang="ru-RU"/>
              <a:t> </a:t>
            </a:r>
            <a:r>
              <a:rPr lang="ru-RU" altLang="ru-RU"/>
              <a:t>— бояуға арналған</a:t>
            </a:r>
            <a:r>
              <a:rPr lang="kk-KZ" altLang="ru-RU"/>
              <a:t> </a:t>
            </a:r>
            <a:r>
              <a:rPr lang="ru-RU" altLang="ru-RU"/>
              <a:t>бак</a:t>
            </a:r>
            <a:r>
              <a:rPr lang="kk-KZ" altLang="ru-RU"/>
              <a:t>тар;</a:t>
            </a:r>
            <a:r>
              <a:rPr lang="kk-KZ" altLang="ru-RU" i="1"/>
              <a:t> </a:t>
            </a:r>
            <a:r>
              <a:rPr lang="ru-RU" altLang="ru-RU"/>
              <a:t>6</a:t>
            </a:r>
            <a:r>
              <a:rPr lang="kk-KZ" altLang="ru-RU"/>
              <a:t> </a:t>
            </a:r>
            <a:r>
              <a:rPr lang="ru-RU" altLang="ru-RU"/>
              <a:t>—</a:t>
            </a:r>
            <a:r>
              <a:rPr lang="kk-KZ" altLang="ru-RU"/>
              <a:t> көздеуіш</a:t>
            </a:r>
            <a:r>
              <a:rPr lang="ru-RU" altLang="ru-RU"/>
              <a:t>; 7—</a:t>
            </a:r>
            <a:r>
              <a:rPr lang="kk-KZ" altLang="ru-RU"/>
              <a:t> бояу тозаңдатқыш </a:t>
            </a:r>
            <a:r>
              <a:rPr lang="ru-RU" altLang="ru-RU"/>
              <a:t> </a:t>
            </a:r>
          </a:p>
          <a:p>
            <a:pPr algn="ctr" eaLnBrk="1" hangingPunct="1"/>
            <a:r>
              <a:rPr lang="ru-RU" altLang="ru-RU"/>
              <a:t>                       2</a:t>
            </a:r>
            <a:r>
              <a:rPr lang="kk-KZ" altLang="ru-RU"/>
              <a:t>-сурет</a:t>
            </a:r>
            <a:r>
              <a:rPr lang="ru-RU" altLang="ru-RU"/>
              <a:t> - ЭД-40</a:t>
            </a:r>
            <a:r>
              <a:rPr lang="kk-KZ" altLang="ru-RU"/>
              <a:t> м</a:t>
            </a:r>
            <a:r>
              <a:rPr lang="ru-RU" altLang="ru-RU"/>
              <a:t>арк</a:t>
            </a:r>
            <a:r>
              <a:rPr lang="kk-KZ" altLang="ru-RU"/>
              <a:t>алау</a:t>
            </a:r>
            <a:r>
              <a:rPr lang="ru-RU" altLang="ru-RU"/>
              <a:t> машина</a:t>
            </a:r>
            <a:r>
              <a:rPr lang="kk-KZ" altLang="ru-RU"/>
              <a:t>сы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971550" y="908050"/>
            <a:ext cx="7416800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kk-KZ" altLang="ru-RU" sz="2000"/>
              <a:t>ЭД-40 машинасында УАЗ-452Д базалық автомобилін толықтыру жүргізілген: автомобильден кабинасы алынған және оның қозғалу бағыты қарама-қарсыға өзгертілген; артқы жетекші көпір арнайы жетекші көпірмен алмастырылған, ал алдыңғы - артқы жетекші және басқарылатын болды; ілініс пен берілістер қорабының аралығындағы трансмиссияда жүрісті бәсеңдеткіш орнатылған, ол бояу жүйесінің плунжер сорғысының жетегін қамтамасыз етеді; машинаны басқару механизмдерінің, руль бағанының құрастырылуы өзгертілген; машинаның алдында екі жағынан  сыйымдылығы 600 литр бояу бар екі бак  орнатылған, олар жолдың 20-30 км  қосымша толтырусыз белгілеуге мүмкіндік береді; машинаның артында жұмысшы-ларды орналастыруға және қоршаудың бағандарын сақтауға арналған орын жабдықталған.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58</TotalTime>
  <Words>603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Tahoma</vt:lpstr>
      <vt:lpstr>Wingdings</vt:lpstr>
      <vt:lpstr>Текстура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ABakirbaeva@outlook.com</cp:lastModifiedBy>
  <cp:revision>5</cp:revision>
  <dcterms:created xsi:type="dcterms:W3CDTF">2010-09-10T07:24:51Z</dcterms:created>
  <dcterms:modified xsi:type="dcterms:W3CDTF">2022-02-25T17:01:45Z</dcterms:modified>
</cp:coreProperties>
</file>